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4"/>
  </p:normalViewPr>
  <p:slideViewPr>
    <p:cSldViewPr snapToGrid="0" snapToObjects="1">
      <p:cViewPr varScale="1">
        <p:scale>
          <a:sx n="102" d="100"/>
          <a:sy n="102" d="100"/>
        </p:scale>
        <p:origin x="1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889820"/>
            <a:ext cx="7492181" cy="3598606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820" y="4488426"/>
            <a:ext cx="5243832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3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6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1742" y="997974"/>
            <a:ext cx="1761782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997973"/>
            <a:ext cx="630309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3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3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38" y="1709739"/>
            <a:ext cx="797405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538" y="4589464"/>
            <a:ext cx="797405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922096"/>
            <a:ext cx="8018449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538" y="2128684"/>
            <a:ext cx="3978313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128684"/>
            <a:ext cx="3914775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0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16" y="929148"/>
            <a:ext cx="7980004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538" y="1681164"/>
            <a:ext cx="3961644" cy="657225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538" y="2505076"/>
            <a:ext cx="3961644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4"/>
            <a:ext cx="3887391" cy="657225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0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8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20" y="781665"/>
            <a:ext cx="3070199" cy="122345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194" y="2315498"/>
            <a:ext cx="3070199" cy="35534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4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07" y="1066801"/>
            <a:ext cx="3077573" cy="131752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066800"/>
            <a:ext cx="4629150" cy="4794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507" y="2552700"/>
            <a:ext cx="3077573" cy="33162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922096"/>
            <a:ext cx="8018449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477" y="2293126"/>
            <a:ext cx="8018449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77086" y="6356351"/>
            <a:ext cx="19444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538" y="6356351"/>
            <a:ext cx="3404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9259" y="6356351"/>
            <a:ext cx="5042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600075" y="723900"/>
            <a:ext cx="794385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600075" y="6142781"/>
            <a:ext cx="79438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2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cap="all" spc="23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0075" y="723900"/>
            <a:ext cx="794385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0075" y="6142781"/>
            <a:ext cx="79438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DE577D9-443F-4BDD-A2DE-20E74059E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93323" y="893322"/>
            <a:ext cx="6865150" cy="5078507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7465D6-0B0D-7649-A704-6656635E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871759"/>
            <a:ext cx="3800475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400" spc="30" dirty="0" err="1">
                <a:solidFill>
                  <a:srgbClr val="FFFFFF"/>
                </a:solidFill>
                <a:latin typeface="Chalkboard" panose="03050602040202020205" pitchFamily="66" charset="77"/>
              </a:rPr>
              <a:t>Pronti</a:t>
            </a:r>
            <a:r>
              <a:rPr lang="en-US" sz="5400" spc="30" dirty="0">
                <a:solidFill>
                  <a:srgbClr val="FFFFFF"/>
                </a:solidFill>
                <a:latin typeface="Chalkboard" panose="03050602040202020205" pitchFamily="66" charset="77"/>
              </a:rPr>
              <a:t>… </a:t>
            </a:r>
            <a:r>
              <a:rPr lang="en-US" sz="5400" spc="30" dirty="0" err="1">
                <a:solidFill>
                  <a:srgbClr val="FFFFFF"/>
                </a:solidFill>
                <a:latin typeface="Chalkboard" panose="03050602040202020205" pitchFamily="66" charset="77"/>
              </a:rPr>
              <a:t>attenti</a:t>
            </a:r>
            <a:r>
              <a:rPr lang="en-US" sz="5400" spc="30" dirty="0">
                <a:solidFill>
                  <a:srgbClr val="FFFFFF"/>
                </a:solidFill>
                <a:latin typeface="Chalkboard" panose="03050602040202020205" pitchFamily="66" charset="77"/>
              </a:rPr>
              <a:t>… via!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0075" y="723900"/>
            <a:ext cx="1228725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429821-1465-9840-969C-A086796A8578}"/>
              </a:ext>
            </a:extLst>
          </p:cNvPr>
          <p:cNvSpPr txBox="1"/>
          <p:nvPr/>
        </p:nvSpPr>
        <p:spPr>
          <a:xfrm>
            <a:off x="1177447" y="6134100"/>
            <a:ext cx="750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halkboard" panose="03050602040202020205" pitchFamily="66" charset="77"/>
              </a:rPr>
              <a:t>SCUOLA DELL’INFANZIA STELLA DEL MATTINO - CODROIPO</a:t>
            </a:r>
          </a:p>
        </p:txBody>
      </p:sp>
      <p:pic>
        <p:nvPicPr>
          <p:cNvPr id="8" name="Immagine 7" descr="Immagine che contiene interni, gatto, edificio, stanza&#10;&#10;Descrizione generata automaticamente">
            <a:extLst>
              <a:ext uri="{FF2B5EF4-FFF2-40B4-BE49-F238E27FC236}">
                <a16:creationId xmlns:a16="http://schemas.microsoft.com/office/drawing/2014/main" id="{E936296F-5F08-C042-A143-1FFE04964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1111" r="1482" b="18539"/>
          <a:stretch/>
        </p:blipFill>
        <p:spPr>
          <a:xfrm>
            <a:off x="4572000" y="1280064"/>
            <a:ext cx="3800475" cy="413881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2F29F2-AC75-F748-AFE3-546BF845C68C}"/>
              </a:ext>
            </a:extLst>
          </p:cNvPr>
          <p:cNvSpPr txBox="1"/>
          <p:nvPr/>
        </p:nvSpPr>
        <p:spPr>
          <a:xfrm>
            <a:off x="2780778" y="5577936"/>
            <a:ext cx="377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Chalkboard" panose="03050602040202020205" pitchFamily="66" charset="77"/>
              </a:rPr>
              <a:t>SETTEMBRE 2020</a:t>
            </a:r>
          </a:p>
        </p:txBody>
      </p:sp>
    </p:spTree>
    <p:extLst>
      <p:ext uri="{BB962C8B-B14F-4D97-AF65-F5344CB8AC3E}">
        <p14:creationId xmlns:p14="http://schemas.microsoft.com/office/powerpoint/2010/main" val="188487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colorato, cibo, tavolo, diverso&#10;&#10;Descrizione generata automaticamente">
            <a:extLst>
              <a:ext uri="{FF2B5EF4-FFF2-40B4-BE49-F238E27FC236}">
                <a16:creationId xmlns:a16="http://schemas.microsoft.com/office/drawing/2014/main" id="{B19D32E5-1AA4-3042-A7E0-D63647D85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9" r="7119" b="1"/>
          <a:stretch/>
        </p:blipFill>
        <p:spPr>
          <a:xfrm rot="5400000">
            <a:off x="-430687" y="430686"/>
            <a:ext cx="6858000" cy="5996627"/>
          </a:xfrm>
          <a:prstGeom prst="rect">
            <a:avLst/>
          </a:prstGeom>
        </p:spPr>
      </p:pic>
      <p:pic>
        <p:nvPicPr>
          <p:cNvPr id="8" name="Immagine 7" descr="Immagine che contiene figlio, erba, interni, ragazzo&#10;&#10;Descrizione generata automaticamente">
            <a:extLst>
              <a:ext uri="{FF2B5EF4-FFF2-40B4-BE49-F238E27FC236}">
                <a16:creationId xmlns:a16="http://schemas.microsoft.com/office/drawing/2014/main" id="{5EE61EAF-9B3A-3A48-A4E2-CAC70FB5D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1738" r="-1" b="15175"/>
          <a:stretch/>
        </p:blipFill>
        <p:spPr>
          <a:xfrm>
            <a:off x="6193765" y="25127"/>
            <a:ext cx="2692901" cy="1998616"/>
          </a:xfrm>
          <a:prstGeom prst="rect">
            <a:avLst/>
          </a:prstGeom>
        </p:spPr>
      </p:pic>
      <p:pic>
        <p:nvPicPr>
          <p:cNvPr id="4" name="Immagine 3" descr="Immagine che contiene persona, interni, ragazza, figlio&#10;&#10;Descrizione generata automaticamente">
            <a:extLst>
              <a:ext uri="{FF2B5EF4-FFF2-40B4-BE49-F238E27FC236}">
                <a16:creationId xmlns:a16="http://schemas.microsoft.com/office/drawing/2014/main" id="{B2336F3B-D49D-FA49-97D1-04175440D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75" r="43558" b="3646"/>
          <a:stretch/>
        </p:blipFill>
        <p:spPr>
          <a:xfrm rot="5400000">
            <a:off x="6618076" y="1662187"/>
            <a:ext cx="1869429" cy="269290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BD7DD0C-4CA0-9640-A9C7-0F580BC0265A}"/>
              </a:ext>
            </a:extLst>
          </p:cNvPr>
          <p:cNvSpPr txBox="1"/>
          <p:nvPr/>
        </p:nvSpPr>
        <p:spPr>
          <a:xfrm>
            <a:off x="2141951" y="5386192"/>
            <a:ext cx="31941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ysClr val="windowText" lastClr="000000"/>
                </a:solidFill>
                <a:latin typeface="Chalkboard" panose="03050602040202020205" pitchFamily="66" charset="77"/>
              </a:rPr>
              <a:t>Iniziamo a riscoprire spazi e giochi che conosciamo…</a:t>
            </a:r>
          </a:p>
        </p:txBody>
      </p:sp>
      <p:pic>
        <p:nvPicPr>
          <p:cNvPr id="13" name="Immagine 12" descr="Immagine che contiene interni, tavolo, sedendo, specchio&#10;&#10;Descrizione generata automaticamente">
            <a:extLst>
              <a:ext uri="{FF2B5EF4-FFF2-40B4-BE49-F238E27FC236}">
                <a16:creationId xmlns:a16="http://schemas.microsoft.com/office/drawing/2014/main" id="{8B17B078-103A-B349-BAEE-65917EAC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30" t="9119" r="1330" b="28444"/>
          <a:stretch/>
        </p:blipFill>
        <p:spPr>
          <a:xfrm>
            <a:off x="6260870" y="4037807"/>
            <a:ext cx="2557454" cy="28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56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persona, piatto, tavolo, cibo&#10;&#10;Descrizione generata automaticamente">
            <a:extLst>
              <a:ext uri="{FF2B5EF4-FFF2-40B4-BE49-F238E27FC236}">
                <a16:creationId xmlns:a16="http://schemas.microsoft.com/office/drawing/2014/main" id="{0DBB50B4-5A9D-614D-9145-40B92046B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47" b="-1"/>
          <a:stretch/>
        </p:blipFill>
        <p:spPr>
          <a:xfrm rot="5400000">
            <a:off x="-665229" y="665229"/>
            <a:ext cx="6858000" cy="5527542"/>
          </a:xfrm>
          <a:prstGeom prst="rect">
            <a:avLst/>
          </a:prstGeom>
        </p:spPr>
      </p:pic>
      <p:pic>
        <p:nvPicPr>
          <p:cNvPr id="3" name="Immagine 2" descr="Immagine che contiene coperto, stanza, gruppo, cucina&#10;&#10;Descrizione generata automaticamente">
            <a:extLst>
              <a:ext uri="{FF2B5EF4-FFF2-40B4-BE49-F238E27FC236}">
                <a16:creationId xmlns:a16="http://schemas.microsoft.com/office/drawing/2014/main" id="{C6FD8EF0-391D-114C-8B28-F5497EFC5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2" t="2092" r="23917" b="-2095"/>
          <a:stretch/>
        </p:blipFill>
        <p:spPr>
          <a:xfrm>
            <a:off x="5724144" y="-73151"/>
            <a:ext cx="3346704" cy="3493008"/>
          </a:xfrm>
          <a:prstGeom prst="rect">
            <a:avLst/>
          </a:prstGeom>
        </p:spPr>
      </p:pic>
      <p:pic>
        <p:nvPicPr>
          <p:cNvPr id="7" name="Immagine 6" descr="Immagine che contiene persona, tavolo, torta, taglio&#10;&#10;Descrizione generata automaticamente">
            <a:extLst>
              <a:ext uri="{FF2B5EF4-FFF2-40B4-BE49-F238E27FC236}">
                <a16:creationId xmlns:a16="http://schemas.microsoft.com/office/drawing/2014/main" id="{8A14EE2B-96F7-284A-BEC0-8B513813B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6" t="2092" r="21424" b="-2095"/>
          <a:stretch/>
        </p:blipFill>
        <p:spPr>
          <a:xfrm rot="5400000">
            <a:off x="5724143" y="3438143"/>
            <a:ext cx="3346704" cy="349301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E8ECE1-FC55-F941-8A59-48F2B9F56D9E}"/>
              </a:ext>
            </a:extLst>
          </p:cNvPr>
          <p:cNvSpPr txBox="1"/>
          <p:nvPr/>
        </p:nvSpPr>
        <p:spPr>
          <a:xfrm>
            <a:off x="73152" y="162838"/>
            <a:ext cx="31941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ysClr val="windowText" lastClr="000000"/>
                </a:solidFill>
                <a:latin typeface="Chalkboard" panose="03050602040202020205" pitchFamily="66" charset="77"/>
              </a:rPr>
              <a:t>Scopriamo nuove aule e abitudini…</a:t>
            </a:r>
          </a:p>
        </p:txBody>
      </p:sp>
    </p:spTree>
    <p:extLst>
      <p:ext uri="{BB962C8B-B14F-4D97-AF65-F5344CB8AC3E}">
        <p14:creationId xmlns:p14="http://schemas.microsoft.com/office/powerpoint/2010/main" val="384420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 tre piccoli gufi: e se la mamma non tornasse più?">
            <a:extLst>
              <a:ext uri="{FF2B5EF4-FFF2-40B4-BE49-F238E27FC236}">
                <a16:creationId xmlns:a16="http://schemas.microsoft.com/office/drawing/2014/main" id="{5B71A039-8776-C544-A143-391A1AD90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8" t="-2626" r="9260" b="2624"/>
          <a:stretch/>
        </p:blipFill>
        <p:spPr bwMode="auto">
          <a:xfrm>
            <a:off x="353958" y="555217"/>
            <a:ext cx="3201534" cy="333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persona, uomo, donna, tenendo&#10;&#10;Descrizione generata automaticamente">
            <a:extLst>
              <a:ext uri="{FF2B5EF4-FFF2-40B4-BE49-F238E27FC236}">
                <a16:creationId xmlns:a16="http://schemas.microsoft.com/office/drawing/2014/main" id="{49745782-6B92-884F-B3C1-12EDCEB19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2" b="4401"/>
          <a:stretch/>
        </p:blipFill>
        <p:spPr>
          <a:xfrm rot="5400000">
            <a:off x="12871" y="4419277"/>
            <a:ext cx="2226786" cy="1536269"/>
          </a:xfrm>
          <a:prstGeom prst="rect">
            <a:avLst/>
          </a:prstGeom>
        </p:spPr>
      </p:pic>
      <p:pic>
        <p:nvPicPr>
          <p:cNvPr id="5" name="Immagine 4" descr="Immagine che contiene interni, ciambella, cibo, scatola&#10;&#10;Descrizione generata automaticamente">
            <a:extLst>
              <a:ext uri="{FF2B5EF4-FFF2-40B4-BE49-F238E27FC236}">
                <a16:creationId xmlns:a16="http://schemas.microsoft.com/office/drawing/2014/main" id="{2C7C0BC1-16EA-6A42-BE81-83642D63A6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44" r="2" b="2"/>
          <a:stretch/>
        </p:blipFill>
        <p:spPr>
          <a:xfrm rot="5400000">
            <a:off x="1670890" y="4416204"/>
            <a:ext cx="2228761" cy="1540443"/>
          </a:xfrm>
          <a:prstGeom prst="rect">
            <a:avLst/>
          </a:prstGeom>
        </p:spPr>
      </p:pic>
      <p:pic>
        <p:nvPicPr>
          <p:cNvPr id="7" name="Immagine 6" descr="Immagine che contiene pavimento, interni, tavolo, figlio&#10;&#10;Descrizione generata automaticamente">
            <a:extLst>
              <a:ext uri="{FF2B5EF4-FFF2-40B4-BE49-F238E27FC236}">
                <a16:creationId xmlns:a16="http://schemas.microsoft.com/office/drawing/2014/main" id="{9855BB6C-76EE-A344-825A-A198488650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08" r="14649"/>
          <a:stretch/>
        </p:blipFill>
        <p:spPr>
          <a:xfrm>
            <a:off x="3699887" y="555218"/>
            <a:ext cx="5090155" cy="57455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AC6BA4-B2F2-6C46-8908-F6C769C9E75A}"/>
              </a:ext>
            </a:extLst>
          </p:cNvPr>
          <p:cNvSpPr txBox="1"/>
          <p:nvPr/>
        </p:nvSpPr>
        <p:spPr>
          <a:xfrm>
            <a:off x="3763911" y="5511452"/>
            <a:ext cx="31941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ysClr val="windowText" lastClr="000000"/>
                </a:solidFill>
                <a:latin typeface="Chalkboard" panose="03050602040202020205" pitchFamily="66" charset="77"/>
              </a:rPr>
              <a:t>Conosciamo nuovi amici speciali…</a:t>
            </a:r>
          </a:p>
        </p:txBody>
      </p:sp>
    </p:spTree>
    <p:extLst>
      <p:ext uri="{BB962C8B-B14F-4D97-AF65-F5344CB8AC3E}">
        <p14:creationId xmlns:p14="http://schemas.microsoft.com/office/powerpoint/2010/main" val="228413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 descr="Immagine che contiene persona, interni, donna, tenendo&#10;&#10;Descrizione generata automaticamente">
            <a:extLst>
              <a:ext uri="{FF2B5EF4-FFF2-40B4-BE49-F238E27FC236}">
                <a16:creationId xmlns:a16="http://schemas.microsoft.com/office/drawing/2014/main" id="{6FCC6543-DD44-744D-B121-66AF2861B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2" r="32104" b="-4"/>
          <a:stretch/>
        </p:blipFill>
        <p:spPr>
          <a:xfrm>
            <a:off x="241300" y="321733"/>
            <a:ext cx="2313019" cy="3021406"/>
          </a:xfrm>
          <a:prstGeom prst="rect">
            <a:avLst/>
          </a:prstGeom>
        </p:spPr>
      </p:pic>
      <p:pic>
        <p:nvPicPr>
          <p:cNvPr id="5" name="Immagine 4" descr="Immagine che contiene tavolo, torta, compleanno, cibo&#10;&#10;Descrizione generata automaticamente">
            <a:extLst>
              <a:ext uri="{FF2B5EF4-FFF2-40B4-BE49-F238E27FC236}">
                <a16:creationId xmlns:a16="http://schemas.microsoft.com/office/drawing/2014/main" id="{C268F9FB-FDF9-8A49-8EB4-88FDC080D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8" r="22357" b="5"/>
          <a:stretch/>
        </p:blipFill>
        <p:spPr>
          <a:xfrm>
            <a:off x="241300" y="3514854"/>
            <a:ext cx="2313019" cy="2785952"/>
          </a:xfrm>
          <a:prstGeom prst="rect">
            <a:avLst/>
          </a:prstGeom>
        </p:spPr>
      </p:pic>
      <p:pic>
        <p:nvPicPr>
          <p:cNvPr id="3" name="Immagine 2" descr="Immagine che contiene persona, interni, tavolo, scatola&#10;&#10;Descrizione generata automaticamente">
            <a:extLst>
              <a:ext uri="{FF2B5EF4-FFF2-40B4-BE49-F238E27FC236}">
                <a16:creationId xmlns:a16="http://schemas.microsoft.com/office/drawing/2014/main" id="{CF0B6845-EC09-5E4C-896E-5112EBB1B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09" r="2" b="12269"/>
          <a:stretch/>
        </p:blipFill>
        <p:spPr>
          <a:xfrm rot="5400000">
            <a:off x="1225396" y="1795051"/>
            <a:ext cx="5979074" cy="3032438"/>
          </a:xfrm>
          <a:prstGeom prst="rect">
            <a:avLst/>
          </a:prstGeom>
        </p:spPr>
      </p:pic>
      <p:pic>
        <p:nvPicPr>
          <p:cNvPr id="11" name="Immagine 10" descr="Immagine che contiene interni, persona, figlio, tavolo&#10;&#10;Descrizione generata automaticamente">
            <a:extLst>
              <a:ext uri="{FF2B5EF4-FFF2-40B4-BE49-F238E27FC236}">
                <a16:creationId xmlns:a16="http://schemas.microsoft.com/office/drawing/2014/main" id="{A52E8339-BDB1-1A4B-9253-CA1B9C7E93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085" b="2"/>
          <a:stretch/>
        </p:blipFill>
        <p:spPr>
          <a:xfrm>
            <a:off x="5875547" y="321733"/>
            <a:ext cx="3027151" cy="597907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850792-0376-484D-BC2D-387221BAB3B0}"/>
              </a:ext>
            </a:extLst>
          </p:cNvPr>
          <p:cNvSpPr txBox="1"/>
          <p:nvPr/>
        </p:nvSpPr>
        <p:spPr>
          <a:xfrm>
            <a:off x="5942786" y="5035463"/>
            <a:ext cx="2892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ysClr val="windowText" lastClr="000000"/>
                </a:solidFill>
                <a:latin typeface="Chalkboard" panose="03050602040202020205" pitchFamily="66" charset="77"/>
              </a:rPr>
              <a:t>Costruiamo una scuola a nostra dimensione…</a:t>
            </a:r>
          </a:p>
        </p:txBody>
      </p:sp>
    </p:spTree>
    <p:extLst>
      <p:ext uri="{BB962C8B-B14F-4D97-AF65-F5344CB8AC3E}">
        <p14:creationId xmlns:p14="http://schemas.microsoft.com/office/powerpoint/2010/main" val="351972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interni, soffitto, persona, stanza&#10;&#10;Descrizione generata automaticamente">
            <a:extLst>
              <a:ext uri="{FF2B5EF4-FFF2-40B4-BE49-F238E27FC236}">
                <a16:creationId xmlns:a16="http://schemas.microsoft.com/office/drawing/2014/main" id="{DA369537-CA22-2044-8813-3A4F0254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4" r="4667"/>
          <a:stretch/>
        </p:blipFill>
        <p:spPr>
          <a:xfrm>
            <a:off x="194163" y="145620"/>
            <a:ext cx="8755673" cy="656675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AB35F54-C7AD-6C4E-A6ED-BD9C964FD635}"/>
              </a:ext>
            </a:extLst>
          </p:cNvPr>
          <p:cNvSpPr txBox="1"/>
          <p:nvPr/>
        </p:nvSpPr>
        <p:spPr>
          <a:xfrm>
            <a:off x="644276" y="425885"/>
            <a:ext cx="28926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ysClr val="windowText" lastClr="000000"/>
                </a:solidFill>
                <a:latin typeface="Chalkboard" panose="03050602040202020205" pitchFamily="66" charset="77"/>
              </a:rPr>
              <a:t>Iniziamo questa nuova avventura tutti insieme con grande entusiasmo!</a:t>
            </a:r>
          </a:p>
        </p:txBody>
      </p:sp>
    </p:spTree>
    <p:extLst>
      <p:ext uri="{BB962C8B-B14F-4D97-AF65-F5344CB8AC3E}">
        <p14:creationId xmlns:p14="http://schemas.microsoft.com/office/powerpoint/2010/main" val="335599876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_2SEEDS">
      <a:dk1>
        <a:srgbClr val="000000"/>
      </a:dk1>
      <a:lt1>
        <a:srgbClr val="FFFFFF"/>
      </a:lt1>
      <a:dk2>
        <a:srgbClr val="243441"/>
      </a:dk2>
      <a:lt2>
        <a:srgbClr val="E8E3E2"/>
      </a:lt2>
      <a:accent1>
        <a:srgbClr val="19AFD4"/>
      </a:accent1>
      <a:accent2>
        <a:srgbClr val="21B594"/>
      </a:accent2>
      <a:accent3>
        <a:srgbClr val="2A73E5"/>
      </a:accent3>
      <a:accent4>
        <a:srgbClr val="D41934"/>
      </a:accent4>
      <a:accent5>
        <a:srgbClr val="E55D2A"/>
      </a:accent5>
      <a:accent6>
        <a:srgbClr val="CE9518"/>
      </a:accent6>
      <a:hlink>
        <a:srgbClr val="C15F47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52</Words>
  <Application>Microsoft Macintosh PowerPoint</Application>
  <PresentationFormat>Presentazione su schermo (4:3)</PresentationFormat>
  <Paragraphs>8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Calisto MT</vt:lpstr>
      <vt:lpstr>Chalkboard</vt:lpstr>
      <vt:lpstr>Univers Condensed</vt:lpstr>
      <vt:lpstr>ChronicleVTI</vt:lpstr>
      <vt:lpstr>Pronti… attenti… via!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Pronti… attenti… via!</dc:title>
  <dc:creator>Guglielmi Ilaria</dc:creator>
  <cp:lastModifiedBy>Guglielmi Ilaria</cp:lastModifiedBy>
  <cp:revision>1</cp:revision>
  <dcterms:created xsi:type="dcterms:W3CDTF">2020-10-04T08:51:54Z</dcterms:created>
  <dcterms:modified xsi:type="dcterms:W3CDTF">2020-10-04T08:55:49Z</dcterms:modified>
</cp:coreProperties>
</file>